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  <p:sldId id="263" r:id="rId11"/>
    <p:sldId id="264" r:id="rId12"/>
    <p:sldId id="270" r:id="rId13"/>
    <p:sldId id="265" r:id="rId14"/>
    <p:sldId id="266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4404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04010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10513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70310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1970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2848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273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1602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3157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3414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5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B3186-CBBE-4188-8C46-C8AE6E69F7AE}" type="datetimeFigureOut">
              <a:rPr lang="en-NZ" smtClean="0"/>
              <a:t>31/05/2012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3B5B9-E4A9-4BEA-B0D9-2C022C8B587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3113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5" Type="http://schemas.openxmlformats.org/officeDocument/2006/relationships/hyperlink" Target="http://docdb.sourceforge.net/" TargetMode="External"/><Relationship Id="rId4" Type="http://schemas.openxmlformats.org/officeDocument/2006/relationships/hyperlink" Target="http://www.europe-aliens.org/expertSearch.do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9432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8516" y="260648"/>
            <a:ext cx="7772400" cy="2160240"/>
          </a:xfrm>
        </p:spPr>
        <p:txBody>
          <a:bodyPr>
            <a:normAutofit fontScale="90000"/>
          </a:bodyPr>
          <a:lstStyle/>
          <a:p>
            <a:r>
              <a:rPr lang="en-NZ" b="1" dirty="0" smtClean="0">
                <a:solidFill>
                  <a:schemeClr val="bg1"/>
                </a:solidFill>
                <a:latin typeface="Cambria" pitchFamily="18" charset="0"/>
              </a:rPr>
              <a:t>BTech 451 Project</a:t>
            </a:r>
            <a:br>
              <a:rPr lang="en-NZ" b="1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Invasive Species Specialist Group (ISSG)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	End Of Semester Seminar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032" y="5373216"/>
            <a:ext cx="3488432" cy="982960"/>
          </a:xfrm>
        </p:spPr>
        <p:txBody>
          <a:bodyPr/>
          <a:lstStyle/>
          <a:p>
            <a:pPr algn="r"/>
            <a:r>
              <a:rPr lang="en-NZ" dirty="0" smtClean="0">
                <a:solidFill>
                  <a:schemeClr val="bg1"/>
                </a:solidFill>
              </a:rPr>
              <a:t>By Afshaa Sacranie</a:t>
            </a:r>
            <a:endParaRPr lang="en-NZ" dirty="0">
              <a:solidFill>
                <a:schemeClr val="bg1"/>
              </a:solidFill>
            </a:endParaRPr>
          </a:p>
        </p:txBody>
      </p:sp>
      <p:pic>
        <p:nvPicPr>
          <p:cNvPr id="5" name="Picture 3" descr="C:\Users\Warehouse Stationery\Documents\Yr4\Btech 451\public.html\issg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365104"/>
            <a:ext cx="2040263" cy="18726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817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Example sites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sz="3200" dirty="0" smtClean="0">
                <a:solidFill>
                  <a:schemeClr val="bg1"/>
                </a:solidFill>
                <a:latin typeface="Cambria" pitchFamily="18" charset="0"/>
              </a:rPr>
              <a:t>Skills Register(2)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75" y="2420888"/>
            <a:ext cx="889248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92652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Other information</a:t>
            </a:r>
            <a:endParaRPr lang="en-NZ" sz="31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285750" indent="-285750"/>
            <a:r>
              <a:rPr lang="en-NZ" sz="2800" dirty="0" smtClean="0"/>
              <a:t>Registering an expert to the site</a:t>
            </a:r>
          </a:p>
          <a:p>
            <a:pPr marL="285750" indent="-285750"/>
            <a:r>
              <a:rPr lang="en-NZ" sz="2800" dirty="0" smtClean="0"/>
              <a:t>The Blog – </a:t>
            </a:r>
            <a:r>
              <a:rPr lang="en-NZ" sz="2800" dirty="0"/>
              <a:t>G</a:t>
            </a:r>
            <a:r>
              <a:rPr lang="en-NZ" sz="2800" dirty="0" smtClean="0"/>
              <a:t>oogle groups</a:t>
            </a:r>
          </a:p>
          <a:p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770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Road So Far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285750" indent="-285750"/>
            <a:r>
              <a:rPr lang="en-NZ" sz="2800" dirty="0" smtClean="0"/>
              <a:t>At the beginning there were a lot of meetings held to understand the ISSG’s goal for this project</a:t>
            </a:r>
          </a:p>
          <a:p>
            <a:pPr marL="285750" indent="-285750"/>
            <a:r>
              <a:rPr lang="en-NZ" sz="2800" dirty="0" smtClean="0"/>
              <a:t>To fully understand the purpose of the site</a:t>
            </a:r>
          </a:p>
          <a:p>
            <a:pPr marL="285750" indent="-285750"/>
            <a:r>
              <a:rPr lang="en-NZ" sz="2800" dirty="0" smtClean="0"/>
              <a:t>To understand who the audience is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NZ" dirty="0" smtClean="0">
                <a:solidFill>
                  <a:schemeClr val="accent3">
                    <a:lumMod val="50000"/>
                  </a:schemeClr>
                </a:solidFill>
              </a:rPr>
              <a:t>ISSG members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NZ" dirty="0" smtClean="0">
                <a:solidFill>
                  <a:schemeClr val="accent3">
                    <a:lumMod val="50000"/>
                  </a:schemeClr>
                </a:solidFill>
              </a:rPr>
              <a:t>People in the Western Indian Ocean Area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NZ" dirty="0" smtClean="0">
                <a:solidFill>
                  <a:schemeClr val="accent3">
                    <a:lumMod val="50000"/>
                  </a:schemeClr>
                </a:solidFill>
              </a:rPr>
              <a:t>Invasive species specialists and experts</a:t>
            </a:r>
          </a:p>
          <a:p>
            <a:pPr marL="285750" indent="-285750"/>
            <a:r>
              <a:rPr lang="en-NZ" sz="2800" dirty="0" smtClean="0"/>
              <a:t>The next step was to create a request for proposal and a user specification document, to put on paper the information gathered so far</a:t>
            </a:r>
          </a:p>
          <a:p>
            <a:pPr marL="285750" indent="-285750"/>
            <a:r>
              <a:rPr lang="en-NZ" sz="2800" dirty="0" smtClean="0"/>
              <a:t>Researching various tools that can be used for implementation</a:t>
            </a:r>
          </a:p>
          <a:p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50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Tools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r>
              <a:rPr lang="en-NZ" sz="2800" dirty="0" smtClean="0"/>
              <a:t>Dotnetnuke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Only works on windows (not a major factor)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User friendly</a:t>
            </a:r>
          </a:p>
          <a:p>
            <a:pPr marL="285750" indent="-285750"/>
            <a:r>
              <a:rPr lang="en-NZ" sz="2800" dirty="0" smtClean="0"/>
              <a:t>MS SharePoint Server 2010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Can only have maximum 250 MB  storage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Can be costly to maintain as more information is made available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Can work in collaboration with </a:t>
            </a:r>
            <a:r>
              <a:rPr lang="en-NZ" sz="2400" dirty="0">
                <a:solidFill>
                  <a:schemeClr val="accent3">
                    <a:lumMod val="50000"/>
                  </a:schemeClr>
                </a:solidFill>
              </a:rPr>
              <a:t>other MS tools </a:t>
            </a: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which would be appropriate since we are looking to create the database in MS access and linking it to share point</a:t>
            </a:r>
          </a:p>
          <a:p>
            <a:pPr marL="285750" indent="-285750"/>
            <a:r>
              <a:rPr lang="en-NZ" sz="2800" dirty="0" smtClean="0"/>
              <a:t>Drupal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>
                <a:solidFill>
                  <a:schemeClr val="accent3">
                    <a:lumMod val="50000"/>
                  </a:schemeClr>
                </a:solidFill>
              </a:rPr>
              <a:t>It has good tools, templates and themes that supports the initiation of the website and saves </a:t>
            </a: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time</a:t>
            </a:r>
          </a:p>
          <a:p>
            <a:pPr lvl="1">
              <a:buFont typeface="Wingdings" pitchFamily="2" charset="2"/>
              <a:buChar char="§"/>
            </a:pPr>
            <a:r>
              <a:rPr lang="en-NZ" sz="2400" dirty="0">
                <a:solidFill>
                  <a:schemeClr val="accent3">
                    <a:lumMod val="50000"/>
                  </a:schemeClr>
                </a:solidFill>
              </a:rPr>
              <a:t>It takes time to load due to the number of its tools and capabilities</a:t>
            </a:r>
          </a:p>
          <a:p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047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Plan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285750" indent="-285750"/>
            <a:r>
              <a:rPr lang="en-NZ" sz="2800" dirty="0" smtClean="0"/>
              <a:t>To research on Drupal</a:t>
            </a:r>
          </a:p>
          <a:p>
            <a:pPr marL="285750" indent="-285750"/>
            <a:r>
              <a:rPr lang="en-NZ" sz="2800" dirty="0" smtClean="0"/>
              <a:t>If its is not the tool for this project then to either use MS SharePoint because we have access to it or find another fast and efficient tool</a:t>
            </a:r>
          </a:p>
          <a:p>
            <a:pPr marL="285750" indent="-285750"/>
            <a:r>
              <a:rPr lang="en-NZ" sz="2800" dirty="0" smtClean="0"/>
              <a:t>And to get started with the development process!!</a:t>
            </a:r>
            <a:endParaRPr lang="en-NZ" dirty="0"/>
          </a:p>
          <a:p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684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References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NZ" sz="2400" dirty="0">
                <a:hlinkClick r:id="rId4"/>
              </a:rPr>
              <a:t>http://csaweb108v.csa.com/ids70/quick_search.php?SID=o9u97tra9aed5lgbef099k7r93</a:t>
            </a:r>
          </a:p>
          <a:p>
            <a:pPr marL="457200" indent="-457200">
              <a:buFont typeface="+mj-lt"/>
              <a:buAutoNum type="arabicPeriod"/>
            </a:pPr>
            <a:r>
              <a:rPr lang="en-NZ" sz="2400" dirty="0" smtClean="0">
                <a:hlinkClick r:id="rId4"/>
              </a:rPr>
              <a:t>http</a:t>
            </a:r>
            <a:r>
              <a:rPr lang="en-NZ" sz="2400" dirty="0">
                <a:hlinkClick r:id="rId4"/>
              </a:rPr>
              <a:t>://</a:t>
            </a:r>
            <a:r>
              <a:rPr lang="en-NZ" sz="2400" dirty="0" smtClean="0">
                <a:hlinkClick r:id="rId4"/>
              </a:rPr>
              <a:t>www.europe-aliens.org/expertSearch.do</a:t>
            </a:r>
            <a:endParaRPr lang="en-NZ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NZ" sz="2400" dirty="0">
                <a:hlinkClick r:id="rId5"/>
              </a:rPr>
              <a:t>http://docdb.sourceforge.net</a:t>
            </a:r>
            <a:r>
              <a:rPr lang="en-NZ" sz="2400" dirty="0" smtClean="0">
                <a:hlinkClick r:id="rId5"/>
              </a:rPr>
              <a:t>/</a:t>
            </a:r>
            <a:endParaRPr lang="en-NZ" sz="2400" dirty="0" smtClean="0"/>
          </a:p>
          <a:p>
            <a:pPr marL="457200" indent="-457200">
              <a:buFont typeface="+mj-lt"/>
              <a:buAutoNum type="arabicPeriod"/>
            </a:pPr>
            <a:endParaRPr lang="en-NZ" sz="2400" dirty="0" smtClean="0"/>
          </a:p>
          <a:p>
            <a:pPr marL="457200" indent="-457200">
              <a:buFont typeface="+mj-lt"/>
              <a:buAutoNum type="arabicPeriod"/>
            </a:pPr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188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ISSG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NZ" sz="2400" dirty="0" smtClean="0"/>
              <a:t>The Invasive Species Specialist Group (ISSG) of the Species Survival Commission (SSC) of the International Union for Conservation of Nature (IUCN) </a:t>
            </a:r>
          </a:p>
          <a:p>
            <a:pPr marL="285750" indent="-285750"/>
            <a:r>
              <a:rPr lang="en-NZ" sz="2400" dirty="0" smtClean="0"/>
              <a:t>The ISSG’s three main areas of activity are: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>
                <a:solidFill>
                  <a:schemeClr val="accent3">
                    <a:lumMod val="50000"/>
                  </a:schemeClr>
                </a:solidFill>
              </a:rPr>
              <a:t>	</a:t>
            </a: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policy and technical advice;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providing stakeholders access to information and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facilitating information exchange through promoting networks.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246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Problem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NZ" sz="2400" dirty="0" smtClean="0"/>
              <a:t>Biological invasions</a:t>
            </a:r>
          </a:p>
          <a:p>
            <a:r>
              <a:rPr lang="en-NZ" sz="2400" dirty="0" smtClean="0"/>
              <a:t>Island ecosystems mostly effected</a:t>
            </a:r>
          </a:p>
          <a:p>
            <a:r>
              <a:rPr lang="en-NZ" sz="2400" dirty="0" smtClean="0"/>
              <a:t>Limited capacity, access to and availability of reliable information have been identified as barriers to effective management of the threat of biological invasions in the island groups</a:t>
            </a:r>
          </a:p>
          <a:p>
            <a:r>
              <a:rPr lang="en-NZ" sz="2400" dirty="0"/>
              <a:t>P</a:t>
            </a:r>
            <a:r>
              <a:rPr lang="en-NZ" sz="2400" dirty="0" smtClean="0"/>
              <a:t>romote and facilitate access to information, exchange of information, knowledge, experiences and best practice </a:t>
            </a:r>
          </a:p>
          <a:p>
            <a:r>
              <a:rPr lang="en-NZ" sz="2400" dirty="0" smtClean="0"/>
              <a:t>This communication is through invasive species practitioner networks on island groups such as the Western Indian Ocean Islands, the Caribbean and the Pacific.</a:t>
            </a:r>
          </a:p>
          <a:p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207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The Solution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NZ" sz="2400" dirty="0"/>
              <a:t>T</a:t>
            </a:r>
            <a:r>
              <a:rPr lang="en-NZ" sz="2400" dirty="0" smtClean="0"/>
              <a:t>he Western Indian Ocean Islands- Invasive Species Practitioners Network Portal (WIO-ISPN). </a:t>
            </a:r>
          </a:p>
          <a:p>
            <a:r>
              <a:rPr lang="en-NZ" sz="2400" dirty="0" smtClean="0"/>
              <a:t>Helps carry out the various activities of the networks</a:t>
            </a:r>
          </a:p>
          <a:p>
            <a:r>
              <a:rPr lang="en-NZ" sz="2400" dirty="0"/>
              <a:t>T</a:t>
            </a:r>
            <a:r>
              <a:rPr lang="en-NZ" sz="2400" dirty="0" smtClean="0"/>
              <a:t>he WIO-ISPN will be a portal that provides: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Bibliography database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Blog, list service / news update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a skills register where experts can register and list their competencies and expertise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language translator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and access to a webinar facility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NZ" sz="2400" dirty="0" smtClean="0">
                <a:solidFill>
                  <a:schemeClr val="accent3">
                    <a:lumMod val="50000"/>
                  </a:schemeClr>
                </a:solidFill>
              </a:rPr>
              <a:t>RSS feed etc.</a:t>
            </a:r>
          </a:p>
          <a:p>
            <a:endParaRPr lang="en-NZ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266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Example sites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sz="3200" dirty="0" smtClean="0">
                <a:solidFill>
                  <a:schemeClr val="bg1"/>
                </a:solidFill>
                <a:latin typeface="Cambria" pitchFamily="18" charset="0"/>
              </a:rPr>
              <a:t>Bibliography Database(1)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39" y="2276872"/>
            <a:ext cx="8987951" cy="3296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H="1">
            <a:off x="1259632" y="1988840"/>
            <a:ext cx="432048" cy="10081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7584" y="1378214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Has quick and advanced search </a:t>
            </a:r>
            <a:endParaRPr lang="en-NZ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2267744" y="4439740"/>
            <a:ext cx="396044" cy="12935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123728" y="573325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Chose a topic on the invasive species</a:t>
            </a:r>
            <a:endParaRPr lang="en-NZ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364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827584" y="1378213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Sort according to the type of resource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23728" y="573325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Results appear from most recently publish </a:t>
            </a:r>
            <a:endParaRPr lang="en-NZ" dirty="0">
              <a:solidFill>
                <a:schemeClr val="bg1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9" y="2511121"/>
            <a:ext cx="9036495" cy="31387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 flipH="1" flipV="1">
            <a:off x="1475656" y="4653136"/>
            <a:ext cx="1188132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1475656" y="1988840"/>
            <a:ext cx="216024" cy="172819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Example sites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sz="3200" dirty="0" smtClean="0">
                <a:solidFill>
                  <a:schemeClr val="bg1"/>
                </a:solidFill>
                <a:latin typeface="Cambria" pitchFamily="18" charset="0"/>
              </a:rPr>
              <a:t>Bibliography Database(1)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2515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Example sites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sz="3200" dirty="0" smtClean="0">
                <a:solidFill>
                  <a:schemeClr val="bg1"/>
                </a:solidFill>
                <a:latin typeface="Cambria" pitchFamily="18" charset="0"/>
              </a:rPr>
              <a:t>Bibliography Database(3)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1700808"/>
            <a:ext cx="4857750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9313" y="2529770"/>
            <a:ext cx="195039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To enter a resource/information into the database a network member will have to fill out a online form, inserting all information on the resource</a:t>
            </a:r>
            <a:endParaRPr lang="en-NZ" dirty="0">
              <a:solidFill>
                <a:schemeClr val="bg1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403648" y="3354233"/>
            <a:ext cx="576064" cy="36279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95915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Example sites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sz="3200" dirty="0" smtClean="0">
                <a:solidFill>
                  <a:schemeClr val="bg1"/>
                </a:solidFill>
                <a:latin typeface="Cambria" pitchFamily="18" charset="0"/>
              </a:rPr>
              <a:t>Bibliography Database(3)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17026" y="5744766"/>
            <a:ext cx="53153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A page to enter the tags/ metadata tags that will identify the resource and assist in the search of the resource</a:t>
            </a:r>
            <a:endParaRPr lang="en-NZ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013" y="1679498"/>
            <a:ext cx="7038975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 flipV="1">
            <a:off x="1770397" y="5013176"/>
            <a:ext cx="353331" cy="92188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5171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Warehouse Stationery\Documents\Yr4\Btech 451\public.html\images\b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"/>
            <a:ext cx="9149431" cy="6852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NZ" dirty="0" smtClean="0">
                <a:solidFill>
                  <a:schemeClr val="bg1"/>
                </a:solidFill>
                <a:latin typeface="Cambria" pitchFamily="18" charset="0"/>
              </a:rPr>
              <a:t>Example sites</a:t>
            </a:r>
            <a:br>
              <a:rPr lang="en-NZ" dirty="0" smtClean="0">
                <a:solidFill>
                  <a:schemeClr val="bg1"/>
                </a:solidFill>
                <a:latin typeface="Cambria" pitchFamily="18" charset="0"/>
              </a:rPr>
            </a:br>
            <a:r>
              <a:rPr lang="en-NZ" sz="3200" dirty="0" smtClean="0">
                <a:solidFill>
                  <a:schemeClr val="bg1"/>
                </a:solidFill>
                <a:latin typeface="Cambria" pitchFamily="18" charset="0"/>
              </a:rPr>
              <a:t>Skills Register(2)</a:t>
            </a:r>
            <a:endParaRPr lang="en-NZ" dirty="0">
              <a:solidFill>
                <a:schemeClr val="bg1"/>
              </a:solidFill>
              <a:latin typeface="Cambria" pitchFamily="18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01712"/>
            <a:ext cx="8388424" cy="3135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Straight Arrow Connector 14"/>
          <p:cNvCxnSpPr/>
          <p:nvPr/>
        </p:nvCxnSpPr>
        <p:spPr>
          <a:xfrm>
            <a:off x="1691680" y="1844824"/>
            <a:ext cx="216024" cy="18245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2195736" y="3998977"/>
            <a:ext cx="1512168" cy="13681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187624" y="147549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Zimbabwe</a:t>
            </a:r>
            <a:endParaRPr lang="en-NZ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07904" y="5193633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solidFill>
                  <a:schemeClr val="bg1"/>
                </a:solidFill>
              </a:rPr>
              <a:t>African Inland water</a:t>
            </a:r>
            <a:endParaRPr lang="en-NZ" dirty="0">
              <a:solidFill>
                <a:schemeClr val="bg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78" y="5562965"/>
            <a:ext cx="8867775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2734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525</Words>
  <Application>Microsoft Office PowerPoint</Application>
  <PresentationFormat>On-screen Show (4:3)</PresentationFormat>
  <Paragraphs>69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BTech 451 Project Invasive Species Specialist Group (ISSG)  End Of Semester Seminar</vt:lpstr>
      <vt:lpstr>ISSG</vt:lpstr>
      <vt:lpstr>The Problem</vt:lpstr>
      <vt:lpstr>The Solution</vt:lpstr>
      <vt:lpstr>Example sites Bibliography Database(1)</vt:lpstr>
      <vt:lpstr>Example sites Bibliography Database(1)</vt:lpstr>
      <vt:lpstr>Example sites Bibliography Database(3)</vt:lpstr>
      <vt:lpstr>Example sites Bibliography Database(3)</vt:lpstr>
      <vt:lpstr>Example sites Skills Register(2)</vt:lpstr>
      <vt:lpstr>Example sites Skills Register(2)</vt:lpstr>
      <vt:lpstr>Other information</vt:lpstr>
      <vt:lpstr>The Road So Far</vt:lpstr>
      <vt:lpstr>Tools</vt:lpstr>
      <vt:lpstr>The Plan</vt:lpstr>
      <vt:lpstr>References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BTech 451 Project Invasive Species Specialist Group (ISSG)  End Of Semester Seminar</dc:title>
  <dc:creator>Afshaa</dc:creator>
  <cp:lastModifiedBy>student</cp:lastModifiedBy>
  <cp:revision>28</cp:revision>
  <dcterms:created xsi:type="dcterms:W3CDTF">2012-05-28T22:42:20Z</dcterms:created>
  <dcterms:modified xsi:type="dcterms:W3CDTF">2012-05-30T21:20:33Z</dcterms:modified>
</cp:coreProperties>
</file>